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6947-528A-4D62-9E04-8BACE845B3C5}" type="datetimeFigureOut">
              <a:rPr lang="es-CO" smtClean="0"/>
              <a:t>20/02/2013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FA69A-2C7E-4431-8051-F32BD5B05A1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85819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6947-528A-4D62-9E04-8BACE845B3C5}" type="datetimeFigureOut">
              <a:rPr lang="es-CO" smtClean="0"/>
              <a:t>20/02/2013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FA69A-2C7E-4431-8051-F32BD5B05A1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86530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6947-528A-4D62-9E04-8BACE845B3C5}" type="datetimeFigureOut">
              <a:rPr lang="es-CO" smtClean="0"/>
              <a:t>20/02/2013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FA69A-2C7E-4431-8051-F32BD5B05A1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40267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6947-528A-4D62-9E04-8BACE845B3C5}" type="datetimeFigureOut">
              <a:rPr lang="es-CO" smtClean="0"/>
              <a:t>20/02/2013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FA69A-2C7E-4431-8051-F32BD5B05A1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79972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6947-528A-4D62-9E04-8BACE845B3C5}" type="datetimeFigureOut">
              <a:rPr lang="es-CO" smtClean="0"/>
              <a:t>20/02/2013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FA69A-2C7E-4431-8051-F32BD5B05A1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0937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6947-528A-4D62-9E04-8BACE845B3C5}" type="datetimeFigureOut">
              <a:rPr lang="es-CO" smtClean="0"/>
              <a:t>20/02/2013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FA69A-2C7E-4431-8051-F32BD5B05A1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93671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6947-528A-4D62-9E04-8BACE845B3C5}" type="datetimeFigureOut">
              <a:rPr lang="es-CO" smtClean="0"/>
              <a:t>20/02/2013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FA69A-2C7E-4431-8051-F32BD5B05A1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49468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6947-528A-4D62-9E04-8BACE845B3C5}" type="datetimeFigureOut">
              <a:rPr lang="es-CO" smtClean="0"/>
              <a:t>20/02/2013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FA69A-2C7E-4431-8051-F32BD5B05A1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66864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6947-528A-4D62-9E04-8BACE845B3C5}" type="datetimeFigureOut">
              <a:rPr lang="es-CO" smtClean="0"/>
              <a:t>20/02/2013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FA69A-2C7E-4431-8051-F32BD5B05A1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2278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6947-528A-4D62-9E04-8BACE845B3C5}" type="datetimeFigureOut">
              <a:rPr lang="es-CO" smtClean="0"/>
              <a:t>20/02/2013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FA69A-2C7E-4431-8051-F32BD5B05A1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9888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46947-528A-4D62-9E04-8BACE845B3C5}" type="datetimeFigureOut">
              <a:rPr lang="es-CO" smtClean="0"/>
              <a:t>20/02/2013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FA69A-2C7E-4431-8051-F32BD5B05A1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27106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46947-528A-4D62-9E04-8BACE845B3C5}" type="datetimeFigureOut">
              <a:rPr lang="es-CO" smtClean="0"/>
              <a:t>20/02/2013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FA69A-2C7E-4431-8051-F32BD5B05A1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1240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27584" y="3068960"/>
            <a:ext cx="7772400" cy="2088232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Cómo escribir para la Web</a:t>
            </a:r>
            <a:br>
              <a:rPr lang="es-CO" dirty="0" smtClean="0"/>
            </a:br>
            <a:r>
              <a:rPr lang="es-CO" dirty="0" smtClean="0"/>
              <a:t>Capitulo 3</a:t>
            </a:r>
            <a:br>
              <a:rPr lang="es-CO" dirty="0" smtClean="0"/>
            </a:br>
            <a:r>
              <a:rPr lang="es-CO" dirty="0" smtClean="0"/>
              <a:t/>
            </a:r>
            <a:br>
              <a:rPr lang="es-CO" dirty="0" smtClean="0"/>
            </a:br>
            <a:r>
              <a:rPr lang="es-CO" sz="4000" dirty="0" smtClean="0"/>
              <a:t>Por:</a:t>
            </a:r>
            <a:r>
              <a:rPr lang="es-CO" sz="4000" dirty="0"/>
              <a:t/>
            </a:r>
            <a:br>
              <a:rPr lang="es-CO" sz="4000" dirty="0"/>
            </a:br>
            <a:r>
              <a:rPr lang="es-CO" sz="4000" dirty="0" smtClean="0"/>
              <a:t>Lina Marcela Hernández Rojas</a:t>
            </a:r>
            <a:endParaRPr lang="es-CO" sz="40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620688"/>
            <a:ext cx="6400800" cy="1752600"/>
          </a:xfrm>
        </p:spPr>
        <p:txBody>
          <a:bodyPr>
            <a:normAutofit/>
          </a:bodyPr>
          <a:lstStyle/>
          <a:p>
            <a:r>
              <a:rPr lang="es-CO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NIVELES DE LA PIRÁMIDE INVERTIDA</a:t>
            </a:r>
            <a:endParaRPr lang="es-CO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24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r>
              <a:rPr lang="es-CO" sz="2800" dirty="0" smtClean="0"/>
              <a:t>Pirámide invertida básica: </a:t>
            </a:r>
            <a:br>
              <a:rPr lang="es-CO" sz="2800" dirty="0" smtClean="0"/>
            </a:br>
            <a:r>
              <a:rPr lang="es-CO" sz="2800" dirty="0" smtClean="0"/>
              <a:t/>
            </a:r>
            <a:br>
              <a:rPr lang="es-CO" sz="2800" dirty="0" smtClean="0"/>
            </a:br>
            <a:r>
              <a:rPr lang="es-CO" sz="2000" dirty="0" smtClean="0"/>
              <a:t>En esta noticia se tiene un orden descendente de la información, en el titular y el Lead se dan los datos más relevantes.</a:t>
            </a:r>
            <a:endParaRPr lang="es-CO" sz="2000" dirty="0"/>
          </a:p>
        </p:txBody>
      </p:sp>
      <p:pic>
        <p:nvPicPr>
          <p:cNvPr id="2050" name="Picture 2" descr="C:\Users\16\Desktop\PIRAMIDE INVERTID - NIVEL 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16832"/>
            <a:ext cx="6522031" cy="4065315"/>
          </a:xfrm>
          <a:prstGeom prst="rect">
            <a:avLst/>
          </a:prstGeom>
          <a:noFill/>
          <a:ln w="3175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899592" y="6309319"/>
            <a:ext cx="78488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 smtClean="0"/>
              <a:t>http://www.elespectador.com/noticias/salud/articulo-395468-obesidad-agrava-lesiones-cerebrales-asociadas-al-alzheimer</a:t>
            </a:r>
            <a:endParaRPr lang="es-CO" sz="1200" dirty="0"/>
          </a:p>
        </p:txBody>
      </p:sp>
    </p:spTree>
    <p:extLst>
      <p:ext uri="{BB962C8B-B14F-4D97-AF65-F5344CB8AC3E}">
        <p14:creationId xmlns:p14="http://schemas.microsoft.com/office/powerpoint/2010/main" val="297637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 fontScale="90000"/>
          </a:bodyPr>
          <a:lstStyle/>
          <a:p>
            <a:r>
              <a:rPr lang="es-CO" sz="2800" dirty="0" smtClean="0"/>
              <a:t>Pirámide invertida: segundo nivel</a:t>
            </a:r>
            <a:r>
              <a:rPr lang="es-CO" sz="2500" dirty="0" smtClean="0"/>
              <a:t/>
            </a:r>
            <a:br>
              <a:rPr lang="es-CO" sz="2500" dirty="0" smtClean="0"/>
            </a:br>
            <a:r>
              <a:rPr lang="es-CO" sz="2500" dirty="0" smtClean="0"/>
              <a:t/>
            </a:r>
            <a:br>
              <a:rPr lang="es-CO" sz="2500" dirty="0" smtClean="0"/>
            </a:br>
            <a:r>
              <a:rPr lang="es-CO" sz="2000" dirty="0" smtClean="0"/>
              <a:t>En esta noticia se ve la estructura del nivel dos, ya que se </a:t>
            </a:r>
            <a:r>
              <a:rPr lang="es-CO" sz="2000" smtClean="0"/>
              <a:t>esta separado </a:t>
            </a:r>
            <a:r>
              <a:rPr lang="es-CO" sz="2000" dirty="0" smtClean="0"/>
              <a:t>por subtemas la información presentada.</a:t>
            </a:r>
            <a:endParaRPr lang="es-CO" sz="2000" dirty="0"/>
          </a:p>
        </p:txBody>
      </p:sp>
      <p:pic>
        <p:nvPicPr>
          <p:cNvPr id="3074" name="Picture 2" descr="C:\Users\16\Desktop\PIRAMIDE INVERTID - NIVEL 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348880"/>
            <a:ext cx="4176464" cy="3567492"/>
          </a:xfrm>
          <a:prstGeom prst="rect">
            <a:avLst/>
          </a:prstGeom>
          <a:noFill/>
          <a:ln w="3175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16\Desktop\PIRAMIDE INVERTID - NIVEL 2 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38" y="2348880"/>
            <a:ext cx="4176464" cy="3587308"/>
          </a:xfrm>
          <a:prstGeom prst="rect">
            <a:avLst/>
          </a:prstGeom>
          <a:noFill/>
          <a:ln w="317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48990" y="1772816"/>
            <a:ext cx="3240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 smtClean="0"/>
              <a:t>Titular y arranque de exposición del tema</a:t>
            </a:r>
            <a:endParaRPr lang="es-CO" sz="1400" dirty="0"/>
          </a:p>
        </p:txBody>
      </p:sp>
      <p:cxnSp>
        <p:nvCxnSpPr>
          <p:cNvPr id="6" name="5 Conector recto de flecha"/>
          <p:cNvCxnSpPr/>
          <p:nvPr/>
        </p:nvCxnSpPr>
        <p:spPr>
          <a:xfrm>
            <a:off x="2269170" y="2054875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CuadroTexto"/>
          <p:cNvSpPr txBox="1"/>
          <p:nvPr/>
        </p:nvSpPr>
        <p:spPr>
          <a:xfrm>
            <a:off x="5436096" y="1747098"/>
            <a:ext cx="2773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dirty="0" smtClean="0"/>
              <a:t>Separación por subtemas</a:t>
            </a:r>
            <a:endParaRPr lang="es-CO" sz="1400" dirty="0"/>
          </a:p>
        </p:txBody>
      </p:sp>
      <p:cxnSp>
        <p:nvCxnSpPr>
          <p:cNvPr id="9" name="8 Conector recto de flecha"/>
          <p:cNvCxnSpPr>
            <a:stCxn id="7" idx="2"/>
          </p:cNvCxnSpPr>
          <p:nvPr/>
        </p:nvCxnSpPr>
        <p:spPr>
          <a:xfrm>
            <a:off x="6822918" y="2054875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CuadroTexto"/>
          <p:cNvSpPr txBox="1"/>
          <p:nvPr/>
        </p:nvSpPr>
        <p:spPr>
          <a:xfrm>
            <a:off x="395536" y="6381328"/>
            <a:ext cx="84249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 smtClean="0"/>
              <a:t>http://www.elespectador.com/noticias/investigacion/articulo-404920-coomeva-eps-hueco-financiero-inmanejable</a:t>
            </a:r>
            <a:endParaRPr lang="es-CO" sz="1200" dirty="0"/>
          </a:p>
        </p:txBody>
      </p:sp>
    </p:spTree>
    <p:extLst>
      <p:ext uri="{BB962C8B-B14F-4D97-AF65-F5344CB8AC3E}">
        <p14:creationId xmlns:p14="http://schemas.microsoft.com/office/powerpoint/2010/main" val="23698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 fontScale="90000"/>
          </a:bodyPr>
          <a:lstStyle/>
          <a:p>
            <a:r>
              <a:rPr lang="es-CO" sz="2300" dirty="0" smtClean="0"/>
              <a:t/>
            </a:r>
            <a:br>
              <a:rPr lang="es-CO" sz="2300" dirty="0" smtClean="0"/>
            </a:br>
            <a:r>
              <a:rPr lang="es-CO" sz="2800" dirty="0" smtClean="0"/>
              <a:t>Pirámide invertida: tercer nivel</a:t>
            </a:r>
            <a:r>
              <a:rPr lang="es-CO" sz="2300" dirty="0" smtClean="0"/>
              <a:t/>
            </a:r>
            <a:br>
              <a:rPr lang="es-CO" sz="2300" dirty="0" smtClean="0"/>
            </a:br>
            <a:r>
              <a:rPr lang="es-CO" sz="2300" dirty="0" smtClean="0"/>
              <a:t/>
            </a:r>
            <a:br>
              <a:rPr lang="es-CO" sz="2300" dirty="0" smtClean="0"/>
            </a:br>
            <a:r>
              <a:rPr lang="es-CO" sz="2000" dirty="0" smtClean="0"/>
              <a:t>En esta noticia se ve la estructura del nivel tres, ya que se esta separando por subtemas y tienen hipertextos que conducen a mas </a:t>
            </a:r>
            <a:r>
              <a:rPr lang="es-CO" sz="2000" dirty="0" smtClean="0"/>
              <a:t>información (video).</a:t>
            </a:r>
            <a:r>
              <a:rPr lang="es-CO" sz="2300" dirty="0" smtClean="0"/>
              <a:t/>
            </a:r>
            <a:br>
              <a:rPr lang="es-CO" sz="2300" dirty="0" smtClean="0"/>
            </a:br>
            <a:endParaRPr lang="es-CO" sz="2300" dirty="0"/>
          </a:p>
        </p:txBody>
      </p:sp>
      <p:pic>
        <p:nvPicPr>
          <p:cNvPr id="4098" name="Picture 2" descr="C:\Users\16\Desktop\PIRAMIDE INVERTID - NIVEL 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6872"/>
            <a:ext cx="3672408" cy="4104457"/>
          </a:xfrm>
          <a:prstGeom prst="rect">
            <a:avLst/>
          </a:prstGeom>
          <a:noFill/>
          <a:ln w="3175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16\Desktop\PIRAMIDE INVERTID - NIVEL 3-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721" y="2260325"/>
            <a:ext cx="3824727" cy="4121004"/>
          </a:xfrm>
          <a:prstGeom prst="rect">
            <a:avLst/>
          </a:prstGeom>
          <a:noFill/>
          <a:ln w="317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77258" y="1688702"/>
            <a:ext cx="44024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 smtClean="0"/>
              <a:t>Separación de subtemas e incorporación de hipertextos</a:t>
            </a:r>
            <a:endParaRPr lang="es-CO" sz="1400" dirty="0"/>
          </a:p>
        </p:txBody>
      </p:sp>
      <p:cxnSp>
        <p:nvCxnSpPr>
          <p:cNvPr id="11" name="10 Conector recto de flecha"/>
          <p:cNvCxnSpPr/>
          <p:nvPr/>
        </p:nvCxnSpPr>
        <p:spPr>
          <a:xfrm>
            <a:off x="2411760" y="1977405"/>
            <a:ext cx="0" cy="2083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CuadroTexto"/>
          <p:cNvSpPr txBox="1"/>
          <p:nvPr/>
        </p:nvSpPr>
        <p:spPr>
          <a:xfrm>
            <a:off x="5724128" y="1669628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dirty="0" smtClean="0"/>
              <a:t>Hipertexto</a:t>
            </a:r>
            <a:endParaRPr lang="es-CO" sz="1400" dirty="0"/>
          </a:p>
        </p:txBody>
      </p:sp>
      <p:cxnSp>
        <p:nvCxnSpPr>
          <p:cNvPr id="16" name="15 Conector recto de flecha"/>
          <p:cNvCxnSpPr>
            <a:stCxn id="14" idx="2"/>
          </p:cNvCxnSpPr>
          <p:nvPr/>
        </p:nvCxnSpPr>
        <p:spPr>
          <a:xfrm>
            <a:off x="6660232" y="1977405"/>
            <a:ext cx="0" cy="1873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7 CuadroTexto"/>
          <p:cNvSpPr txBox="1"/>
          <p:nvPr/>
        </p:nvSpPr>
        <p:spPr>
          <a:xfrm>
            <a:off x="1187624" y="6560355"/>
            <a:ext cx="8136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 smtClean="0"/>
              <a:t>http://www.eltiempo.com/gente/la-historia-del-hombre-de-101-anos-que-corre-maratones_12605313-4</a:t>
            </a:r>
            <a:endParaRPr lang="es-CO" sz="1200" dirty="0"/>
          </a:p>
        </p:txBody>
      </p:sp>
    </p:spTree>
    <p:extLst>
      <p:ext uri="{BB962C8B-B14F-4D97-AF65-F5344CB8AC3E}">
        <p14:creationId xmlns:p14="http://schemas.microsoft.com/office/powerpoint/2010/main" val="226281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sz="1800" dirty="0" smtClean="0"/>
              <a:t>En el nivel tres los enlaces pueden ser en video, no siempre es texto.</a:t>
            </a:r>
            <a:endParaRPr lang="es-CO" sz="1800" dirty="0"/>
          </a:p>
        </p:txBody>
      </p:sp>
      <p:pic>
        <p:nvPicPr>
          <p:cNvPr id="1026" name="Picture 2" descr="C:\Users\16\Desktop\PIRAMIDE INVERTID - NIVEL 3-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84784"/>
            <a:ext cx="681049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403648" y="6309320"/>
            <a:ext cx="6480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dirty="0"/>
              <a:t>http://www.eltiempo.com/Multimedia/especiales/esp_video/tiemporeal/</a:t>
            </a:r>
          </a:p>
        </p:txBody>
      </p:sp>
    </p:spTree>
    <p:extLst>
      <p:ext uri="{BB962C8B-B14F-4D97-AF65-F5344CB8AC3E}">
        <p14:creationId xmlns:p14="http://schemas.microsoft.com/office/powerpoint/2010/main" val="185125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</TotalTime>
  <Words>66</Words>
  <Application>Microsoft Office PowerPoint</Application>
  <PresentationFormat>Presentación en pantalla (4:3)</PresentationFormat>
  <Paragraphs>14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Cómo escribir para la Web Capitulo 3  Por: Lina Marcela Hernández Rojas</vt:lpstr>
      <vt:lpstr>Pirámide invertida básica:   En esta noticia se tiene un orden descendente de la información, en el titular y el Lead se dan los datos más relevantes.</vt:lpstr>
      <vt:lpstr>Pirámide invertida: segundo nivel  En esta noticia se ve la estructura del nivel dos, ya que se esta separado por subtemas la información presentada.</vt:lpstr>
      <vt:lpstr> Pirámide invertida: tercer nivel  En esta noticia se ve la estructura del nivel tres, ya que se esta separando por subtemas y tienen hipertextos que conducen a mas información (video). </vt:lpstr>
      <vt:lpstr>En el nivel tres los enlaces pueden ser en video, no siempre es texto.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16</dc:creator>
  <cp:lastModifiedBy>16</cp:lastModifiedBy>
  <cp:revision>12</cp:revision>
  <dcterms:created xsi:type="dcterms:W3CDTF">2013-02-20T14:18:56Z</dcterms:created>
  <dcterms:modified xsi:type="dcterms:W3CDTF">2013-02-20T15:41:51Z</dcterms:modified>
</cp:coreProperties>
</file>